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4" autoAdjust="0"/>
    <p:restoredTop sz="94660"/>
  </p:normalViewPr>
  <p:slideViewPr>
    <p:cSldViewPr snapToGrid="0">
      <p:cViewPr varScale="1">
        <p:scale>
          <a:sx n="22" d="100"/>
          <a:sy n="22" d="100"/>
        </p:scale>
        <p:origin x="8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1/25/2019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1/25/2019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1/25/2019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6611ECBE-351A-4817-A811-354363CE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1866" y="1500564"/>
            <a:ext cx="11318821" cy="6922717"/>
          </a:xfrm>
          <a:prstGeom prst="rect">
            <a:avLst/>
          </a:prstGeom>
          <a:effectLst>
            <a:reflection blurRad="6350" endPos="0" dir="5400000" sy="-100000" algn="bl" rotWithShape="0"/>
          </a:effectLst>
          <a:scene3d>
            <a:camera prst="perspectiveFront"/>
            <a:lightRig rig="threePt" dir="t"/>
          </a:scene3d>
        </p:spPr>
      </p:pic>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pic>
        <p:nvPicPr>
          <p:cNvPr id="1026" name="Picture 2" descr="Related image">
            <a:extLst>
              <a:ext uri="{FF2B5EF4-FFF2-40B4-BE49-F238E27FC236}">
                <a16:creationId xmlns:a16="http://schemas.microsoft.com/office/drawing/2014/main" id="{CC69E354-A53B-4F65-971A-7733F27CE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150" y="2410816"/>
            <a:ext cx="4696730" cy="469673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solidFill>
            <a:srgbClr val="92D050"/>
          </a:solid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pic>
        <p:nvPicPr>
          <p:cNvPr id="43" name="Picture 42" descr="A close up of a map&#10;&#10;Description automatically generated">
            <a:extLst>
              <a:ext uri="{FF2B5EF4-FFF2-40B4-BE49-F238E27FC236}">
                <a16:creationId xmlns:a16="http://schemas.microsoft.com/office/drawing/2014/main" id="{11007ABF-EFFE-4704-A9B2-C3B968D4C52A}"/>
              </a:ext>
            </a:extLst>
          </p:cNvPr>
          <p:cNvPicPr>
            <a:picLocks noChangeAspect="1"/>
          </p:cNvPicPr>
          <p:nvPr/>
        </p:nvPicPr>
        <p:blipFill rotWithShape="1">
          <a:blip r:embed="rId6">
            <a:extLst>
              <a:ext uri="{28A0092B-C50C-407E-A947-70E740481C1C}">
                <a14:useLocalDpi xmlns:a14="http://schemas.microsoft.com/office/drawing/2010/main" val="0"/>
              </a:ext>
            </a:extLst>
          </a:blip>
          <a:srcRect l="24452" t="20070" r="48643" b="32325"/>
          <a:stretch/>
        </p:blipFill>
        <p:spPr>
          <a:xfrm>
            <a:off x="15781591" y="7434679"/>
            <a:ext cx="6080146" cy="6051098"/>
          </a:xfrm>
          <a:prstGeom prst="rect">
            <a:avLst/>
          </a:prstGeom>
          <a:effectLst/>
        </p:spPr>
      </p:pic>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	Initial plotting of all 7000 parking spaces created tremendous lagging of nearly 7 seconds for each movement. The overlapping markers interfered with users’ processing of the actual number of available parking in any particular region.</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Marker Clustering</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err="1">
                <a:solidFill>
                  <a:schemeClr val="bg1"/>
                </a:solidFill>
              </a:rPr>
              <a:t>InfoWindow</a:t>
            </a:r>
            <a:endParaRPr lang="en-US" sz="5000" dirty="0">
              <a:solidFill>
                <a:schemeClr val="bg1"/>
              </a:solidFill>
            </a:endParaRP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Google Maps API</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9634955" cy="3785652"/>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	Google Maps API (Application Platform Interface) is a development tool that allow developers to customize map visualization and interaction. As the project centers on plotting coordinates of parking meters, the main tools utilized are creating markers onto the map, integrating existing markers under clusters, and showing information about each parking meter, all embedded with intuitive zooming and searching functions, for users’ readability.</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4513177" y="8850218"/>
            <a:ext cx="2925154" cy="1631216"/>
          </a:xfrm>
          <a:prstGeom prst="rect">
            <a:avLst/>
          </a:prstGeom>
          <a:solidFill>
            <a:schemeClr val="accent1"/>
          </a:solidFill>
          <a:ln>
            <a:noFill/>
          </a:ln>
        </p:spPr>
        <p:txBody>
          <a:bodyPr wrap="square" rtlCol="0">
            <a:spAutoFit/>
          </a:bodyPr>
          <a:lstStyle/>
          <a:p>
            <a:r>
              <a:rPr lang="en-US" sz="5000" dirty="0">
                <a:solidFill>
                  <a:schemeClr val="bg1"/>
                </a:solidFill>
              </a:rPr>
              <a:t>Big Data Problems</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3323987"/>
          </a:xfrm>
          <a:prstGeom prst="rect">
            <a:avLst/>
          </a:prstGeom>
          <a:solidFill>
            <a:schemeClr val="bg1"/>
          </a:solidFill>
        </p:spPr>
        <p:txBody>
          <a:bodyPr wrap="square" rtlCol="0">
            <a:spAutoFit/>
          </a:bodyPr>
          <a:lstStyle/>
          <a:p>
            <a:r>
              <a:rPr lang="en-US" sz="3000" dirty="0"/>
              <a:t>	Grouping markers into clusters helps computers keep better track of all the markers’ location by assigning markers to specific regions. Depending on the zoom level, the clusters will merge or break up into other clusters to represent the general region. The number label on each marker cluster tells users the number of available parking of a particular area. </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406133"/>
            <a:ext cx="5040511" cy="4708981"/>
          </a:xfrm>
          <a:prstGeom prst="rect">
            <a:avLst/>
          </a:prstGeom>
          <a:noFill/>
        </p:spPr>
        <p:txBody>
          <a:bodyPr wrap="square" rtlCol="0">
            <a:spAutoFit/>
          </a:bodyPr>
          <a:lstStyle/>
          <a:p>
            <a:r>
              <a:rPr lang="en-US" sz="3000" dirty="0"/>
              <a:t>	To allow users to know more about a parking space other than the time that it is free, a pop-up window will appear upon clicking the marker. Useful information such as the space type and metered period will help users have an easier time choosing the desired parking space.</a:t>
            </a: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9993" y="14143686"/>
            <a:ext cx="11153607" cy="6273903"/>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17134" y="14020168"/>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24</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Corbel</vt:lpstr>
      <vt:lpstr>Times New Roman</vt:lpstr>
      <vt:lpstr>Wingdings 2</vt:lpstr>
      <vt:lpstr>Frame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Jessica Nguyen</cp:lastModifiedBy>
  <cp:revision>19</cp:revision>
  <dcterms:created xsi:type="dcterms:W3CDTF">2019-01-24T19:06:34Z</dcterms:created>
  <dcterms:modified xsi:type="dcterms:W3CDTF">2019-01-25T16:03:35Z</dcterms:modified>
</cp:coreProperties>
</file>